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325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345" r:id="rId15"/>
    <p:sldId id="346" r:id="rId16"/>
    <p:sldId id="347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43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3" r:id="rId55"/>
    <p:sldId id="324" r:id="rId56"/>
    <p:sldId id="326" r:id="rId57"/>
    <p:sldId id="344" r:id="rId58"/>
    <p:sldId id="327" r:id="rId59"/>
    <p:sldId id="328" r:id="rId60"/>
    <p:sldId id="332" r:id="rId61"/>
    <p:sldId id="333" r:id="rId62"/>
    <p:sldId id="334" r:id="rId63"/>
    <p:sldId id="335" r:id="rId64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66"/>
    <a:srgbClr val="FFFF99"/>
    <a:srgbClr val="FFFF00"/>
    <a:srgbClr val="FFFFCC"/>
    <a:srgbClr val="3333FF"/>
    <a:srgbClr val="3366FF"/>
    <a:srgbClr val="FFCCFF"/>
    <a:srgbClr val="FF99FF"/>
    <a:srgbClr val="C9C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4680" autoAdjust="0"/>
  </p:normalViewPr>
  <p:slideViewPr>
    <p:cSldViewPr>
      <p:cViewPr varScale="1">
        <p:scale>
          <a:sx n="78" d="100"/>
          <a:sy n="78" d="100"/>
        </p:scale>
        <p:origin x="187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560EF-05D2-4C5A-ADEE-5F75DEAB1E25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86E9A-FC27-4F3C-9EE5-70DEBAB021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533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05F8D-AFD1-4E24-B9B1-150CD3202B15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A4995-2FAF-48B4-93C8-E8AC9E21908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30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2">
                <a:alpha val="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33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12A8-8E3A-4F3C-9F4D-8C6935289728}" type="datetimeFigureOut">
              <a:rPr kumimoji="1" lang="ja-JP" altLang="en-US" smtClean="0"/>
              <a:pPr/>
              <a:t>2023/3/14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B604D-5631-4DF1-8E14-9EF7DB881E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87724" y="1268760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集中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7724" y="3861048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分散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548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消極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積極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消費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生産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偶然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必然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過失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故意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無作為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作為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34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無意識的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意識的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936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無自覚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自覚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86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異常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正常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客観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主観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疑う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信じる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アナログ</a:t>
            </a:r>
            <a:endParaRPr kumimoji="1" lang="ja-JP" altLang="en-US" sz="6600" dirty="0">
              <a:solidFill>
                <a:srgbClr val="FF0000"/>
              </a:solidFill>
              <a:latin typeface="AR P教科書体M" pitchFamily="50" charset="-128"/>
              <a:ea typeface="AR P教科書体M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デジタル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674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誇らしい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恥ずかしい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劣等感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優越感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困難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容易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複雑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単純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動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悲観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楽観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680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人工（人為）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自然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人災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天災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受信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発信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インプット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アウトプット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連続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断続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疎い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親しい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束縛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自由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義務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権利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13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損失（損害）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利益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不都合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好都合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禁止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許可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1186925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私的</a:t>
            </a:r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83768" y="3861048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公的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後天的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先天的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廃れる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流行る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理性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1760" y="1268760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感情（感性）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つなぐ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切る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精神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肉体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メンタル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フィジカル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精神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物質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物・体・頭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心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模倣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独創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素人</a:t>
            </a:r>
            <a:endParaRPr kumimoji="1" lang="ja-JP" altLang="en-US" sz="6600" dirty="0">
              <a:solidFill>
                <a:srgbClr val="FF0000"/>
              </a:solidFill>
              <a:latin typeface="AR P教科書体M" pitchFamily="50" charset="-128"/>
              <a:ea typeface="AR P教科書体M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玄人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アマチュア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7664" y="1268760"/>
            <a:ext cx="619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プロフェッショナル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多様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一様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双方向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一方向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線的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点的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自答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自問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偽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手段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目的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第三者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当事者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時間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空間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不足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過剰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軽蔑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尊敬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傲慢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謙虚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4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619672" y="3717032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傲る（奢る・驕る）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謙る（遜る）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93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相対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絶対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4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中心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周縁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4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間接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直接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内容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形式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4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内的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外的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4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意味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記号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4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実質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名目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4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現実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理想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実践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dirty="0">
                <a:latin typeface="AR P教科書体M" pitchFamily="50" charset="-128"/>
                <a:ea typeface="AR P教科書体M" pitchFamily="50" charset="-128"/>
              </a:rPr>
              <a:t>理論</a:t>
            </a:r>
            <a:endParaRPr kumimoji="1" lang="ja-JP" altLang="en-US" sz="6600" dirty="0">
              <a:latin typeface="AR P教科書体M" pitchFamily="50" charset="-128"/>
              <a:ea typeface="AR P教科書体M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83768" y="3717032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AR P教科書体M" pitchFamily="50" charset="-128"/>
                <a:ea typeface="AR P教科書体M" pitchFamily="50" charset="-128"/>
              </a:rPr>
              <a:t>受動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162880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800" dirty="0"/>
          </a:p>
        </p:txBody>
      </p:sp>
      <p:sp>
        <p:nvSpPr>
          <p:cNvPr id="2" name="上下矢印 1"/>
          <p:cNvSpPr/>
          <p:nvPr/>
        </p:nvSpPr>
        <p:spPr>
          <a:xfrm>
            <a:off x="4355976" y="2492896"/>
            <a:ext cx="432048" cy="1224136"/>
          </a:xfrm>
          <a:prstGeom prst="up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1268760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atin typeface="AR P教科書体M" pitchFamily="50" charset="-128"/>
                <a:ea typeface="AR P教科書体M" pitchFamily="50" charset="-128"/>
              </a:rPr>
              <a:t>能動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7"/>
    </mc:Choice>
    <mc:Fallback xmlns="">
      <p:transition spd="slow" advTm="5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Office テーマ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TM03457485[[fn=メッシュ]]</Template>
  <TotalTime>3371</TotalTime>
  <Words>148</Words>
  <Application>Microsoft Office PowerPoint</Application>
  <PresentationFormat>画面に合わせる (4:3)</PresentationFormat>
  <Paragraphs>126</Paragraphs>
  <Slides>63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63</vt:i4>
      </vt:variant>
    </vt:vector>
  </HeadingPairs>
  <TitlesOfParts>
    <vt:vector size="67" baseType="lpstr">
      <vt:lpstr>AR P教科書体M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Takashi Fukushima</dc:creator>
  <cp:lastModifiedBy>福嶋 隆史</cp:lastModifiedBy>
  <cp:revision>182</cp:revision>
  <dcterms:created xsi:type="dcterms:W3CDTF">2012-06-03T04:20:26Z</dcterms:created>
  <dcterms:modified xsi:type="dcterms:W3CDTF">2023-03-13T17:50:36Z</dcterms:modified>
</cp:coreProperties>
</file>